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6EDE1D2-6C07-4836-B5DC-7F88DD4EFB2B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D33B01-DB7F-46EF-B4CE-4524C715FA3E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16460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08A02B-07DB-4570-9DFD-7C6EA0492D8E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574EC0-9648-4D92-9CD1-D8C80514CDF5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87603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B47EB3-B728-490E-906B-A2BA6ED0E9FC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ECB951-DCA9-46E0-9004-47E02998EE4F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1989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88868F-D243-4A02-AE06-73C1795BF10F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9B918E-2D75-42DB-8940-C82CA53B5B1F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92540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C0DAF4-FA12-4FED-B632-8B14D76E883A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B400077-51E9-4AA2-9CB1-BEACF3E1CF31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28182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28B97D-0C6A-47F6-9309-90B0BE9BF822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B9B31F-6CCF-400C-A647-588F9A783EC6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21241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B01853-F3D0-400C-8291-2C92C0377648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35437D-116F-4484-8502-5C1FA0FDD17A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1168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A64819-6463-4E8E-9B75-2630AA7F5622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0714C9-35F3-4D0D-ABA2-49F9BD8C34D6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34088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6B066F-E9CE-4EF9-A472-3F15DE81D486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A4DAF8-D4D6-4853-AED1-65DBCCCCA134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77737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5302A3-9188-4044-8D9F-34B2C51965B9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57D49F-FDDC-441C-AE3D-3FECF6D191EC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3543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de-AT" sz="3200"/>
            </a:lvl1pPr>
          </a:lstStyle>
          <a:p>
            <a:pPr lvl="0"/>
            <a:endParaRPr lang="de-AT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E8A3871-5DB5-4DF3-BE0A-55EA59E27E68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75B5B5-0943-4915-A1CD-9262B16A635B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5992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AE59F01-CA0F-4945-80DB-205CE26CFD66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C0A1E1E-1E5A-420C-A634-3D0B80E09CF6}" type="slidenum"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2294101"/>
          </a:xfrm>
        </p:spPr>
        <p:txBody>
          <a:bodyPr anchorCtr="1"/>
          <a:lstStyle/>
          <a:p>
            <a:endParaRPr lang="de-AT"/>
          </a:p>
        </p:txBody>
      </p:sp>
      <p:sp>
        <p:nvSpPr>
          <p:cNvPr id="3" name="Content Placeholder 4"/>
          <p:cNvSpPr txBox="1">
            <a:spLocks noGrp="1"/>
          </p:cNvSpPr>
          <p:nvPr>
            <p:ph idx="1"/>
          </p:nvPr>
        </p:nvSpPr>
        <p:spPr>
          <a:xfrm>
            <a:off x="838203" y="2369978"/>
            <a:ext cx="10515600" cy="3806985"/>
          </a:xfrm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Vanja Davidovic</dc:creator>
  <cp:lastModifiedBy>Vanja Davidovic</cp:lastModifiedBy>
  <cp:revision>1</cp:revision>
  <dcterms:created xsi:type="dcterms:W3CDTF">2020-09-02T09:55:08Z</dcterms:created>
  <dcterms:modified xsi:type="dcterms:W3CDTF">2020-09-02T10:42:30Z</dcterms:modified>
</cp:coreProperties>
</file>